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9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6166D-AA89-4DE7-8514-0BCDB32F46C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 for completely editable!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56282" cy="89238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4505" y="872529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Mrs. McFarland’s Class</a:t>
            </a:r>
            <a:endParaRPr lang="en-US" sz="2400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104" y="1253588"/>
            <a:ext cx="299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Week of October </a:t>
            </a:r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28th</a:t>
            </a:r>
            <a:endParaRPr lang="en-US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123" y="2207292"/>
            <a:ext cx="2819399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Our Red Ribbon party will begin at 2p this Friday, November 1</a:t>
            </a:r>
            <a:r>
              <a:rPr lang="en-US" sz="1200" baseline="30000" dirty="0" smtClean="0">
                <a:latin typeface="CCFindTheCreeper" pitchFamily="2" charset="0"/>
                <a:ea typeface="CCFindTheCreeper" pitchFamily="2" charset="0"/>
              </a:rPr>
              <a:t>st</a:t>
            </a: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.  We will be doing several activities throughout the week about making good choices and staying </a:t>
            </a:r>
            <a:r>
              <a:rPr lang="en-US" sz="1200" smtClean="0">
                <a:latin typeface="CCFindTheCreeper" pitchFamily="2" charset="0"/>
                <a:ea typeface="CCFindTheCreeper" pitchFamily="2" charset="0"/>
              </a:rPr>
              <a:t>drug free.</a:t>
            </a:r>
            <a:endParaRPr lang="en-US" sz="1200" dirty="0" smtClean="0">
              <a:latin typeface="CCFindTheCreeper" pitchFamily="2" charset="0"/>
              <a:ea typeface="CCFindTheCreeper" pitchFamily="2" charset="0"/>
            </a:endParaRPr>
          </a:p>
          <a:p>
            <a:endParaRPr lang="en-US" sz="800" dirty="0" smtClean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5586" y="3166985"/>
            <a:ext cx="2057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2-digit divisor division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Quiz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on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Friday over 2- digit divisor division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4863" y="4281383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6536" y="602918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Vowel and </a:t>
            </a:r>
            <a:r>
              <a:rPr lang="en-US" sz="1200" i="1" dirty="0" smtClean="0">
                <a:latin typeface="CCFindTheCreeper" pitchFamily="2" charset="0"/>
                <a:ea typeface="CCFindTheCreeper" pitchFamily="2" charset="0"/>
              </a:rPr>
              <a:t>r</a:t>
            </a: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  sound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Test Friday</a:t>
            </a:r>
            <a:endParaRPr lang="en-US" sz="12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444" y="6945526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Daily Proofreading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Verbs</a:t>
            </a:r>
            <a:endParaRPr lang="en-US" sz="12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93477" y="7875367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b="1" dirty="0" smtClean="0">
                <a:latin typeface="CCFindTheCreeper" pitchFamily="2" charset="0"/>
                <a:ea typeface="CCFindTheCreeper" pitchFamily="2" charset="0"/>
              </a:rPr>
              <a:t>Science:  </a:t>
            </a: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N/A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latin typeface="CCFindTheCreeper" pitchFamily="2" charset="0"/>
                <a:ea typeface="CCFindTheCreeper" pitchFamily="2" charset="0"/>
              </a:rPr>
              <a:t>Social </a:t>
            </a:r>
            <a:r>
              <a:rPr lang="en-US" sz="1200" b="1" dirty="0" smtClean="0">
                <a:latin typeface="CCFindTheCreeper" pitchFamily="2" charset="0"/>
                <a:ea typeface="CCFindTheCreeper" pitchFamily="2" charset="0"/>
              </a:rPr>
              <a:t>Studies: </a:t>
            </a: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Chapter </a:t>
            </a: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7, L#3; Boston Tea Party escape room</a:t>
            </a:r>
            <a:endParaRPr lang="en-US" sz="12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1885" y="4918359"/>
            <a:ext cx="2417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CFindTheCreeper" pitchFamily="2" charset="0"/>
                <a:ea typeface="CCFindTheCreeper" pitchFamily="2" charset="0"/>
              </a:rPr>
              <a:t>Please continue to work with your student on multiplication math facts especially.  Go to my web page under “Math Resources” to find helpful sites to practice facts.</a:t>
            </a:r>
            <a:endParaRPr lang="en-US" sz="1200" b="1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575" y="6912900"/>
            <a:ext cx="280345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Monday</a:t>
            </a:r>
            <a:r>
              <a:rPr lang="en-US" sz="1000" b="1" dirty="0"/>
              <a:t>, October 28-Friday, November </a:t>
            </a:r>
            <a:r>
              <a:rPr lang="en-US" sz="1000" b="1" dirty="0" smtClean="0"/>
              <a:t>1:  </a:t>
            </a:r>
            <a:r>
              <a:rPr lang="en-US" sz="1000" dirty="0" smtClean="0"/>
              <a:t>RED </a:t>
            </a:r>
            <a:r>
              <a:rPr lang="en-US" sz="1000" dirty="0"/>
              <a:t>RIBBON WEEK</a:t>
            </a:r>
          </a:p>
          <a:p>
            <a:r>
              <a:rPr lang="en-US" sz="1000" b="1" dirty="0"/>
              <a:t>Mon</a:t>
            </a:r>
            <a:r>
              <a:rPr lang="en-US" sz="1000" dirty="0"/>
              <a:t>: Pajamas </a:t>
            </a:r>
            <a:r>
              <a:rPr lang="en-US" sz="1000" b="1" dirty="0" smtClean="0"/>
              <a:t>Tues</a:t>
            </a:r>
            <a:r>
              <a:rPr lang="en-US" sz="1000" dirty="0" smtClean="0"/>
              <a:t>: </a:t>
            </a:r>
            <a:r>
              <a:rPr lang="en-US" sz="1000" dirty="0"/>
              <a:t>Favorite sports team </a:t>
            </a:r>
            <a:r>
              <a:rPr lang="en-US" sz="1000" b="1" dirty="0"/>
              <a:t>Wed</a:t>
            </a:r>
            <a:r>
              <a:rPr lang="en-US" sz="1000" dirty="0"/>
              <a:t>: </a:t>
            </a:r>
            <a:r>
              <a:rPr lang="en-US" sz="1000" dirty="0" smtClean="0"/>
              <a:t>5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wears  </a:t>
            </a:r>
            <a:r>
              <a:rPr lang="en-US" sz="1000" dirty="0"/>
              <a:t>green </a:t>
            </a:r>
            <a:r>
              <a:rPr lang="en-US" sz="1000" b="1" dirty="0" smtClean="0"/>
              <a:t>Thurs</a:t>
            </a:r>
            <a:r>
              <a:rPr lang="en-US" sz="1000" dirty="0" smtClean="0"/>
              <a:t>: </a:t>
            </a:r>
            <a:r>
              <a:rPr lang="en-US" sz="1000" dirty="0"/>
              <a:t>bright/neon </a:t>
            </a:r>
            <a:endParaRPr lang="en-US" sz="1000" dirty="0" smtClean="0"/>
          </a:p>
          <a:p>
            <a:r>
              <a:rPr lang="en-US" sz="1000" b="1" dirty="0" smtClean="0"/>
              <a:t>Fri</a:t>
            </a:r>
            <a:r>
              <a:rPr lang="en-US" sz="1000" dirty="0"/>
              <a:t>: wear all </a:t>
            </a:r>
            <a:r>
              <a:rPr lang="en-US" sz="1000" dirty="0" smtClean="0"/>
              <a:t>red</a:t>
            </a:r>
          </a:p>
          <a:p>
            <a:r>
              <a:rPr lang="en-US" sz="1000" b="1" dirty="0"/>
              <a:t>Wednesday, October </a:t>
            </a:r>
            <a:r>
              <a:rPr lang="en-US" sz="1000" b="1" dirty="0" smtClean="0"/>
              <a:t>30th:  </a:t>
            </a:r>
            <a:r>
              <a:rPr lang="en-US" sz="1000" dirty="0" smtClean="0"/>
              <a:t>Report </a:t>
            </a:r>
            <a:r>
              <a:rPr lang="en-US" sz="1000" dirty="0"/>
              <a:t>cards go </a:t>
            </a:r>
            <a:r>
              <a:rPr lang="en-US" sz="1000" dirty="0" smtClean="0"/>
              <a:t>home</a:t>
            </a:r>
          </a:p>
          <a:p>
            <a:r>
              <a:rPr lang="en-US" sz="1000" b="1" dirty="0" smtClean="0"/>
              <a:t>Sunday</a:t>
            </a:r>
            <a:r>
              <a:rPr lang="en-US" sz="1000" b="1" dirty="0"/>
              <a:t>, November </a:t>
            </a:r>
            <a:r>
              <a:rPr lang="en-US" sz="1000" b="1" dirty="0" smtClean="0"/>
              <a:t>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: </a:t>
            </a:r>
            <a:r>
              <a:rPr lang="en-US" sz="1000" dirty="0"/>
              <a:t>Daylight savings time ends fall back 1 hour</a:t>
            </a:r>
          </a:p>
          <a:p>
            <a:r>
              <a:rPr lang="en-US" sz="1000" b="1" dirty="0"/>
              <a:t>Tuesday, November </a:t>
            </a:r>
            <a:r>
              <a:rPr lang="en-US" sz="1000" b="1" dirty="0" smtClean="0"/>
              <a:t>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: </a:t>
            </a:r>
            <a:r>
              <a:rPr lang="en-US" sz="1000" dirty="0"/>
              <a:t>NMIS reading night </a:t>
            </a:r>
            <a:r>
              <a:rPr lang="en-US" sz="1000" dirty="0" smtClean="0"/>
              <a:t>6:00-7:15p</a:t>
            </a:r>
            <a:endParaRPr lang="en-US" sz="10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815" y="54453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  <a:latin typeface="CCAreYouForReal" pitchFamily="2" charset="0"/>
                <a:ea typeface="CCAreYouForReal" pitchFamily="2" charset="0"/>
              </a:rPr>
              <a:t>A Peek at This Week in…</a:t>
            </a:r>
            <a:endParaRPr lang="en-US" sz="2400" b="1" dirty="0">
              <a:solidFill>
                <a:schemeClr val="bg2"/>
              </a:solidFill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982" y="2263025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CAreYouForReal" pitchFamily="2" charset="0"/>
                <a:ea typeface="CCAreYouForReal" pitchFamily="2" charset="0"/>
              </a:rPr>
              <a:t>Reminders</a:t>
            </a:r>
            <a:endParaRPr lang="en-US" sz="20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123" y="6584409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CAreYouForReal" pitchFamily="2" charset="0"/>
                <a:ea typeface="CCAreYouForReal" pitchFamily="2" charset="0"/>
              </a:rPr>
              <a:t>Upcoming Events</a:t>
            </a:r>
            <a:endParaRPr lang="en-US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51005" y="2911089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Math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799" y="3806702"/>
            <a:ext cx="2133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Reading (McFarland</a:t>
            </a:r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)</a:t>
            </a:r>
          </a:p>
          <a:p>
            <a:endParaRPr lang="en-US" sz="1200" dirty="0" smtClean="0">
              <a:latin typeface="CCFindTheCreeper" pitchFamily="2" charset="0"/>
              <a:ea typeface="CCFindTheCreeper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Please </a:t>
            </a:r>
            <a:r>
              <a:rPr lang="en-US" sz="1200" dirty="0">
                <a:latin typeface="CCFindTheCreeper" pitchFamily="2" charset="0"/>
                <a:ea typeface="CCFindTheCreeper" pitchFamily="2" charset="0"/>
              </a:rPr>
              <a:t>see the attached Focus Wall for vocab words, spelling words, and skills</a:t>
            </a: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/ strategies </a:t>
            </a:r>
            <a:r>
              <a:rPr lang="en-US" sz="1200" dirty="0">
                <a:latin typeface="CCFindTheCreeper" pitchFamily="2" charset="0"/>
                <a:ea typeface="CCFindTheCreeper" pitchFamily="2" charset="0"/>
              </a:rPr>
              <a:t>for </a:t>
            </a: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U2L#6.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Vocab/comprehension/ language </a:t>
            </a:r>
            <a:r>
              <a:rPr lang="en-US" sz="1200" dirty="0">
                <a:latin typeface="CCFindTheCreeper" pitchFamily="2" charset="0"/>
                <a:ea typeface="CCFindTheCreeper" pitchFamily="2" charset="0"/>
              </a:rPr>
              <a:t>assessment is </a:t>
            </a: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    Friday</a:t>
            </a:r>
            <a:r>
              <a:rPr lang="en-US" sz="1200" dirty="0">
                <a:latin typeface="CCFindTheCreeper" pitchFamily="2" charset="0"/>
                <a:ea typeface="CCFindTheCreeper" pitchFamily="2" charset="0"/>
              </a:rPr>
              <a:t>.</a:t>
            </a:r>
          </a:p>
          <a:p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56536" y="5797324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Spelling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67149" y="6536589"/>
            <a:ext cx="262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Language Arts/Writing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1899" y="7383777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Science/ Social Studies (Eldridge)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231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CCAreYouForReal</vt:lpstr>
      <vt:lpstr>CCFindTheCreeper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Aynsley</dc:creator>
  <cp:lastModifiedBy>Dawn McFarland</cp:lastModifiedBy>
  <cp:revision>47</cp:revision>
  <cp:lastPrinted>2019-09-17T19:14:10Z</cp:lastPrinted>
  <dcterms:created xsi:type="dcterms:W3CDTF">2014-08-01T12:31:54Z</dcterms:created>
  <dcterms:modified xsi:type="dcterms:W3CDTF">2019-10-28T21:21:47Z</dcterms:modified>
</cp:coreProperties>
</file>